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91" r:id="rId3"/>
    <p:sldId id="331" r:id="rId4"/>
    <p:sldId id="332" r:id="rId5"/>
    <p:sldId id="336" r:id="rId6"/>
    <p:sldId id="337" r:id="rId7"/>
    <p:sldId id="340" r:id="rId8"/>
    <p:sldId id="338" r:id="rId9"/>
    <p:sldId id="339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E6F9C-627F-441E-B287-1444204BE351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CE25C-A58A-490B-816D-3965FB16A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18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bdirect.nl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331640" y="908720"/>
            <a:ext cx="6768752" cy="2088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683568" y="3356992"/>
            <a:ext cx="8460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Bedrijfseconomie – </a:t>
            </a:r>
            <a:r>
              <a:rPr lang="nl-NL" sz="3200" b="1" dirty="0" smtClean="0"/>
              <a:t>LG33 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Welkom!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Vorige </a:t>
            </a:r>
            <a:r>
              <a:rPr lang="nl-NL" dirty="0" smtClean="0"/>
              <a:t>keer</a:t>
            </a:r>
            <a:r>
              <a:rPr lang="nl-NL" dirty="0" smtClean="0"/>
              <a:t>: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Nagekeken verslagen teruggegeven</a:t>
            </a:r>
          </a:p>
          <a:p>
            <a:pPr lvl="1">
              <a:buFontTx/>
              <a:buChar char="-"/>
            </a:pPr>
            <a:r>
              <a:rPr lang="nl-NL" dirty="0" smtClean="0"/>
              <a:t>Er is nog veel werk</a:t>
            </a:r>
          </a:p>
          <a:p>
            <a:pPr>
              <a:buFontTx/>
              <a:buChar char="-"/>
            </a:pPr>
            <a:r>
              <a:rPr lang="nl-NL" dirty="0" smtClean="0"/>
              <a:t>Organisatie</a:t>
            </a:r>
          </a:p>
          <a:p>
            <a:pPr lvl="1">
              <a:buFontTx/>
              <a:buChar char="-"/>
            </a:pPr>
            <a:r>
              <a:rPr lang="nl-NL" dirty="0" smtClean="0"/>
              <a:t>Ondernemingsvormen</a:t>
            </a:r>
          </a:p>
          <a:p>
            <a:pPr lvl="1">
              <a:buFontTx/>
              <a:buChar char="-"/>
            </a:pPr>
            <a:r>
              <a:rPr lang="nl-NL" dirty="0" smtClean="0"/>
              <a:t>Personeels</a:t>
            </a:r>
            <a:r>
              <a:rPr lang="nl-NL" dirty="0" smtClean="0"/>
              <a:t>plan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Vandaag:</a:t>
            </a:r>
          </a:p>
          <a:p>
            <a:pPr>
              <a:buFontTx/>
              <a:buChar char="-"/>
            </a:pPr>
            <a:r>
              <a:rPr lang="nl-NL" dirty="0" smtClean="0"/>
              <a:t>Wet- en regelgeving</a:t>
            </a:r>
          </a:p>
          <a:p>
            <a:pPr>
              <a:buFontTx/>
              <a:buChar char="-"/>
            </a:pPr>
            <a:r>
              <a:rPr lang="nl-NL" dirty="0" smtClean="0"/>
              <a:t>Maak een folder</a:t>
            </a:r>
          </a:p>
          <a:p>
            <a:pPr>
              <a:buFontTx/>
              <a:buChar char="-"/>
            </a:pPr>
            <a:r>
              <a:rPr lang="nl-NL" dirty="0" smtClean="0"/>
              <a:t>Verbeter en vul aan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12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908720"/>
            <a:ext cx="5867400" cy="444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562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3.2 Personeelsplan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is de werkverdeling over het jaar?</a:t>
            </a:r>
          </a:p>
          <a:p>
            <a:r>
              <a:rPr lang="nl-NL" dirty="0" smtClean="0"/>
              <a:t>Hoeveel uur hebben jullie werk?</a:t>
            </a:r>
          </a:p>
          <a:p>
            <a:r>
              <a:rPr lang="nl-NL" dirty="0" smtClean="0"/>
              <a:t>Hoeveel ga je verdienen/vragen per uur?</a:t>
            </a:r>
          </a:p>
          <a:p>
            <a:r>
              <a:rPr lang="nl-NL" dirty="0" smtClean="0"/>
              <a:t>Welke kosten heb je nog meer aan je personeel?</a:t>
            </a:r>
          </a:p>
          <a:p>
            <a:endParaRPr lang="nl-NL" dirty="0"/>
          </a:p>
          <a:p>
            <a:r>
              <a:rPr lang="nl-NL" dirty="0" smtClean="0"/>
              <a:t>Koppeling met Prijs en Personeel </a:t>
            </a:r>
            <a:r>
              <a:rPr lang="nl-NL" smtClean="0"/>
              <a:t>uit hoofdstuk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660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3.4 Wet- en regelgeving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Met welke wetten en regels moet je rekening houden?</a:t>
            </a:r>
          </a:p>
          <a:p>
            <a:pPr lvl="1"/>
            <a:r>
              <a:rPr lang="nl-NL" dirty="0" smtClean="0"/>
              <a:t>Hinderwet</a:t>
            </a:r>
          </a:p>
          <a:p>
            <a:pPr lvl="1"/>
            <a:r>
              <a:rPr lang="nl-NL" dirty="0" smtClean="0"/>
              <a:t>Milieuwetgeving</a:t>
            </a:r>
          </a:p>
          <a:p>
            <a:pPr lvl="1"/>
            <a:r>
              <a:rPr lang="nl-NL" dirty="0" smtClean="0"/>
              <a:t>Arbowetgeving</a:t>
            </a:r>
          </a:p>
          <a:p>
            <a:pPr lvl="1"/>
            <a:r>
              <a:rPr lang="nl-NL" dirty="0" smtClean="0"/>
              <a:t>Mestwetgeving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665462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3.5 Verzekeringen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 smtClean="0"/>
              <a:t>Welke verzekeringen heb je als bedrijf allemaal nodig?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/>
              <a:t>Bedrijfsverzekeringen: bijv. aansprakelijkheidsverzekering, rechtsbijstandverzekering, brandverzekering, inboedelverzekering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>
                <a:hlinkClick r:id="rId2"/>
              </a:rPr>
              <a:t>www.mkbdirect.nl</a:t>
            </a:r>
            <a:endParaRPr lang="nl-NL" dirty="0" smtClean="0"/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648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Aan het werk!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2802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een folder (bijlage)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een folder</a:t>
            </a: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Presenteer jezelf</a:t>
            </a:r>
          </a:p>
          <a:p>
            <a:pPr>
              <a:buFontTx/>
              <a:buChar char="-"/>
            </a:pPr>
            <a:r>
              <a:rPr lang="nl-NL" dirty="0" smtClean="0"/>
              <a:t>Noem de sterke punten (uit de SWOT)</a:t>
            </a:r>
          </a:p>
          <a:p>
            <a:pPr>
              <a:buFontTx/>
              <a:buChar char="-"/>
            </a:pPr>
            <a:r>
              <a:rPr lang="nl-NL" dirty="0" smtClean="0"/>
              <a:t>Richt je op de doelgroep</a:t>
            </a:r>
          </a:p>
          <a:p>
            <a:pPr>
              <a:buFontTx/>
              <a:buChar char="-"/>
            </a:pPr>
            <a:r>
              <a:rPr lang="nl-NL" dirty="0" smtClean="0"/>
              <a:t>Hoe haal je ze over?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513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 genoeg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na je volgende uur een goede folder, stuur deze door en dan hoef je het vierde uur niet te komen en zet ik je op aanwezig.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131194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179</Words>
  <Application>Microsoft Office PowerPoint</Application>
  <PresentationFormat>Diavoorstelling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PowerPoint-presentatie</vt:lpstr>
      <vt:lpstr>Welkom!</vt:lpstr>
      <vt:lpstr>PowerPoint-presentatie</vt:lpstr>
      <vt:lpstr>3.2 Personeelsplan</vt:lpstr>
      <vt:lpstr>3.4 Wet- en regelgeving </vt:lpstr>
      <vt:lpstr>3.5 Verzekeringen</vt:lpstr>
      <vt:lpstr>Aan het werk!</vt:lpstr>
      <vt:lpstr>Maak een folder (bijlage)</vt:lpstr>
      <vt:lpstr>Werk genoeg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46</cp:revision>
  <dcterms:created xsi:type="dcterms:W3CDTF">2013-11-15T15:05:42Z</dcterms:created>
  <dcterms:modified xsi:type="dcterms:W3CDTF">2020-01-09T19:12:53Z</dcterms:modified>
</cp:coreProperties>
</file>